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varScale="1">
        <p:scale>
          <a:sx n="119" d="100"/>
          <a:sy n="119" d="100"/>
        </p:scale>
        <p:origin x="208" y="48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17474</TotalTime>
  <Words>13446</Words>
  <Application>Microsoft Macintosh PowerPoint</Application>
  <PresentationFormat>On-screen Show (16:9)</PresentationFormat>
  <Paragraphs>1862</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1240</cp:revision>
  <cp:lastPrinted>2020-10-13T05:30:04Z</cp:lastPrinted>
  <dcterms:created xsi:type="dcterms:W3CDTF">2014-12-05T18:34:48Z</dcterms:created>
  <dcterms:modified xsi:type="dcterms:W3CDTF">2020-10-13T16:05:13Z</dcterms:modified>
  <cp:category/>
</cp:coreProperties>
</file>